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9"/>
  </p:notesMasterIdLst>
  <p:sldIdLst>
    <p:sldId id="256" r:id="rId2"/>
    <p:sldId id="259" r:id="rId3"/>
    <p:sldId id="267" r:id="rId4"/>
    <p:sldId id="261" r:id="rId5"/>
    <p:sldId id="265" r:id="rId6"/>
    <p:sldId id="266" r:id="rId7"/>
    <p:sldId id="263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</p:embeddedFont>
    <p:embeddedFont>
      <p:font typeface="Prompt" panose="00000500000000000000" pitchFamily="2" charset="-34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  <p:italic r:id="rId25"/>
    </p:embeddedFont>
    <p:embeddedFont>
      <p:font typeface="Roboto Slab Black" pitchFamily="2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EA04A1-F937-41CB-B29C-F945D4AECC5D}">
  <a:tblStyle styleId="{59EA04A1-F937-41CB-B29C-F945D4AEC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28504b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28504b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72557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6522462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4592383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265565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7"/>
          </p:nvPr>
        </p:nvSpPr>
        <p:spPr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8"/>
          </p:nvPr>
        </p:nvSpPr>
        <p:spPr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 hasCustomPrompt="1"/>
          </p:nvPr>
        </p:nvSpPr>
        <p:spPr>
          <a:xfrm>
            <a:off x="1293018" y="1927556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6083456" y="399142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083456" y="1106178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9" r:id="rId8"/>
    <p:sldLayoutId id="2147483661" r:id="rId9"/>
    <p:sldLayoutId id="2147483663" r:id="rId10"/>
    <p:sldLayoutId id="2147483665" r:id="rId11"/>
    <p:sldLayoutId id="2147483669" r:id="rId12"/>
    <p:sldLayoutId id="2147483675" r:id="rId13"/>
    <p:sldLayoutId id="2147483679" r:id="rId14"/>
    <p:sldLayoutId id="2147483681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-443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GROUP - 1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6A81E3-E8BA-4A4D-9E9C-C16A108C6479}"/>
              </a:ext>
            </a:extLst>
          </p:cNvPr>
          <p:cNvSpPr/>
          <p:nvPr/>
        </p:nvSpPr>
        <p:spPr>
          <a:xfrm>
            <a:off x="1652920" y="1687427"/>
            <a:ext cx="5829300" cy="154158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1360119" y="1583417"/>
            <a:ext cx="629025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RESTAURANT DIGITAL MARKETING SOLUTION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4938" y="2020003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DESCRIPTION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954003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AUDIANCE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945" y="3398057"/>
            <a:ext cx="3049037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PROBLEMS &amp; OPPORTUNITIES</a:t>
            </a:r>
            <a:endParaRPr dirty="0"/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395807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FUNCTIONALITY</a:t>
            </a:r>
            <a:endParaRPr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Become an Effective Restaurant Manager | 360training">
            <a:extLst>
              <a:ext uri="{FF2B5EF4-FFF2-40B4-BE49-F238E27FC236}">
                <a16:creationId xmlns:a16="http://schemas.microsoft.com/office/drawing/2014/main" id="{0D8AE657-53B8-42C4-B0C1-12C3ECDB2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5" b="7031"/>
          <a:stretch/>
        </p:blipFill>
        <p:spPr bwMode="auto">
          <a:xfrm>
            <a:off x="-1343" y="0"/>
            <a:ext cx="4570076" cy="516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8" name="Google Shape;858;p54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859" name="Google Shape;859;p54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4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GENERAL DESCRIPTION</a:t>
            </a:r>
            <a:endParaRPr sz="2400" dirty="0"/>
          </a:p>
        </p:txBody>
      </p:sp>
      <p:sp>
        <p:nvSpPr>
          <p:cNvPr id="868" name="Google Shape;868;p54"/>
          <p:cNvSpPr txBox="1">
            <a:spLocks noGrp="1"/>
          </p:cNvSpPr>
          <p:nvPr>
            <p:ph type="subTitle" idx="1"/>
          </p:nvPr>
        </p:nvSpPr>
        <p:spPr>
          <a:xfrm>
            <a:off x="5100872" y="2759743"/>
            <a:ext cx="3617678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Consulting and giving proper elements and plan about marketing digitally.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FB082-A996-44D9-93D6-66B710ED61CB}"/>
              </a:ext>
            </a:extLst>
          </p:cNvPr>
          <p:cNvSpPr/>
          <p:nvPr/>
        </p:nvSpPr>
        <p:spPr>
          <a:xfrm>
            <a:off x="0" y="0"/>
            <a:ext cx="4568733" cy="5143500"/>
          </a:xfrm>
          <a:prstGeom prst="rect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/>
          </p:nvPr>
        </p:nvSpPr>
        <p:spPr>
          <a:xfrm>
            <a:off x="1292645" y="1919787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534584" y="2160000"/>
            <a:ext cx="393021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AUDIANCE</a:t>
            </a:r>
            <a:endParaRPr dirty="0"/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dirty="0"/>
              <a:t>The intended audience for the software will be restaurant owners who are not sure what should be the best marketing decision for the restaurant.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AE7AB5-F593-4DF9-B13A-D18FCBDA1A8F}"/>
              </a:ext>
            </a:extLst>
          </p:cNvPr>
          <p:cNvSpPr txBox="1"/>
          <p:nvPr/>
        </p:nvSpPr>
        <p:spPr>
          <a:xfrm>
            <a:off x="6073169" y="2126089"/>
            <a:ext cx="1569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rPr>
              <a:t>02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03. PROBLEMS &amp; OPPORTUNITIES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0344156-E0AE-476E-923F-84D7D4EF054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13789" y="2783365"/>
            <a:ext cx="3401134" cy="678000"/>
          </a:xfrm>
        </p:spPr>
        <p:txBody>
          <a:bodyPr/>
          <a:lstStyle/>
          <a:p>
            <a:pPr marL="419100" indent="-285750" algn="l">
              <a:buFont typeface="Wingdings" panose="05000000000000000000" pitchFamily="2" charset="2"/>
              <a:buChar char="q"/>
            </a:pPr>
            <a:r>
              <a:rPr lang="en-US" dirty="0"/>
              <a:t>People are not used to this kind of plan in Bangladesh region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A5FB23-F5D9-4B7C-B5F9-2F17F2DBCFB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28138" y="2777964"/>
            <a:ext cx="3507553" cy="7287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Overcome the issue with the possible best and realistic solution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8B1F77-0362-4284-9049-6E836A814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176" y="1878235"/>
            <a:ext cx="1585500" cy="428100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E395A9-5D55-4F55-9570-8B94E537BBE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80697" y="1878235"/>
            <a:ext cx="2135084" cy="428100"/>
          </a:xfrm>
        </p:spPr>
        <p:txBody>
          <a:bodyPr/>
          <a:lstStyle/>
          <a:p>
            <a:r>
              <a:rPr lang="en-US" dirty="0"/>
              <a:t>OPPORTUNITIES</a:t>
            </a:r>
          </a:p>
        </p:txBody>
      </p:sp>
      <p:grpSp>
        <p:nvGrpSpPr>
          <p:cNvPr id="44" name="Google Shape;733;p50">
            <a:extLst>
              <a:ext uri="{FF2B5EF4-FFF2-40B4-BE49-F238E27FC236}">
                <a16:creationId xmlns:a16="http://schemas.microsoft.com/office/drawing/2014/main" id="{68664BE0-38FD-4600-8993-92D1D05E2AFA}"/>
              </a:ext>
            </a:extLst>
          </p:cNvPr>
          <p:cNvGrpSpPr/>
          <p:nvPr/>
        </p:nvGrpSpPr>
        <p:grpSpPr>
          <a:xfrm rot="5400000">
            <a:off x="3011486" y="2730588"/>
            <a:ext cx="3120778" cy="189150"/>
            <a:chOff x="2849349" y="4725750"/>
            <a:chExt cx="3120778" cy="189150"/>
          </a:xfrm>
        </p:grpSpPr>
        <p:sp>
          <p:nvSpPr>
            <p:cNvPr id="45" name="Google Shape;734;p50">
              <a:extLst>
                <a:ext uri="{FF2B5EF4-FFF2-40B4-BE49-F238E27FC236}">
                  <a16:creationId xmlns:a16="http://schemas.microsoft.com/office/drawing/2014/main" id="{2C48AC57-5F00-4CAA-BDEB-E8A2A93EA55B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5;p50">
              <a:extLst>
                <a:ext uri="{FF2B5EF4-FFF2-40B4-BE49-F238E27FC236}">
                  <a16:creationId xmlns:a16="http://schemas.microsoft.com/office/drawing/2014/main" id="{DC48174E-9E16-42D7-9887-34D3796FCDB6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6;p50">
              <a:extLst>
                <a:ext uri="{FF2B5EF4-FFF2-40B4-BE49-F238E27FC236}">
                  <a16:creationId xmlns:a16="http://schemas.microsoft.com/office/drawing/2014/main" id="{2B465FA9-2E80-49B3-AF7A-BBE436034589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04. BASIC FUNCTIONALITY</a:t>
            </a:r>
            <a:endParaRPr sz="32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8CB4F73-F4C0-4273-8F77-FB0048CB0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39" y="2040815"/>
            <a:ext cx="1268696" cy="4056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905379-4123-4C5A-8FF5-95D569A71C1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072791" y="2036773"/>
            <a:ext cx="2209705" cy="405600"/>
          </a:xfrm>
        </p:spPr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83E815C-6A26-4182-A323-76CA4B2D9F7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26294" y="2535411"/>
            <a:ext cx="1476878" cy="938091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 Logo</a:t>
            </a:r>
          </a:p>
          <a:p>
            <a:pPr algn="l"/>
            <a:r>
              <a:rPr lang="en-US" dirty="0"/>
              <a:t>ii. Website </a:t>
            </a:r>
          </a:p>
          <a:p>
            <a:pPr algn="l"/>
            <a:r>
              <a:rPr lang="en-US" dirty="0"/>
              <a:t>iii. Interior</a:t>
            </a:r>
          </a:p>
          <a:p>
            <a:pPr algn="l"/>
            <a:r>
              <a:rPr lang="en-US" dirty="0"/>
              <a:t>iv. Menu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1375191C-EB46-46FC-A5C3-42FC6DAFBD3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60958" y="2535411"/>
            <a:ext cx="2800350" cy="76814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err="1"/>
              <a:t>i</a:t>
            </a:r>
            <a:r>
              <a:rPr lang="en-US" dirty="0"/>
              <a:t>. Social Media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ii. E-mail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iii. Affiliate Marketing</a:t>
            </a:r>
          </a:p>
        </p:txBody>
      </p:sp>
      <p:grpSp>
        <p:nvGrpSpPr>
          <p:cNvPr id="28" name="Google Shape;733;p50">
            <a:extLst>
              <a:ext uri="{FF2B5EF4-FFF2-40B4-BE49-F238E27FC236}">
                <a16:creationId xmlns:a16="http://schemas.microsoft.com/office/drawing/2014/main" id="{78B86A45-E516-40C9-9B43-9B0307CD04B0}"/>
              </a:ext>
            </a:extLst>
          </p:cNvPr>
          <p:cNvGrpSpPr/>
          <p:nvPr/>
        </p:nvGrpSpPr>
        <p:grpSpPr>
          <a:xfrm rot="5400000">
            <a:off x="3011611" y="2750323"/>
            <a:ext cx="3120778" cy="189150"/>
            <a:chOff x="2849349" y="4725750"/>
            <a:chExt cx="3120778" cy="189150"/>
          </a:xfrm>
        </p:grpSpPr>
        <p:sp>
          <p:nvSpPr>
            <p:cNvPr id="29" name="Google Shape;734;p50">
              <a:extLst>
                <a:ext uri="{FF2B5EF4-FFF2-40B4-BE49-F238E27FC236}">
                  <a16:creationId xmlns:a16="http://schemas.microsoft.com/office/drawing/2014/main" id="{C9FBEFE3-F2D9-4F4B-902B-E87765461861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5;p50">
              <a:extLst>
                <a:ext uri="{FF2B5EF4-FFF2-40B4-BE49-F238E27FC236}">
                  <a16:creationId xmlns:a16="http://schemas.microsoft.com/office/drawing/2014/main" id="{8ADC9579-7BEC-4ECC-B7E2-E01DDD6EC531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6;p50">
              <a:extLst>
                <a:ext uri="{FF2B5EF4-FFF2-40B4-BE49-F238E27FC236}">
                  <a16:creationId xmlns:a16="http://schemas.microsoft.com/office/drawing/2014/main" id="{0EFC09C1-F365-4378-B3A7-4B590E1A6EF2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568AE-58EF-4857-91FD-B7B9C08E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7" y="2224350"/>
            <a:ext cx="2848125" cy="694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128</Words>
  <Application>Microsoft Office PowerPoint</Application>
  <PresentationFormat>On-screen Show (16:9)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Muli</vt:lpstr>
      <vt:lpstr>Prompt</vt:lpstr>
      <vt:lpstr>Open Sans</vt:lpstr>
      <vt:lpstr>Roboto</vt:lpstr>
      <vt:lpstr>Lato</vt:lpstr>
      <vt:lpstr>Roboto Slab Black</vt:lpstr>
      <vt:lpstr>Wingdings</vt:lpstr>
      <vt:lpstr>Roboto Slab</vt:lpstr>
      <vt:lpstr>Adopt a pub pitch deck by Slidego</vt:lpstr>
      <vt:lpstr>RESTAURANT DIGITAL MARKETING SOLUTION</vt:lpstr>
      <vt:lpstr>TABLE OF CONTENTS</vt:lpstr>
      <vt:lpstr>GENERAL DESCRIPTION</vt:lpstr>
      <vt:lpstr>TARGET AUDIANCE</vt:lpstr>
      <vt:lpstr>03. PROBLEMS &amp; OPPORTUNITIES</vt:lpstr>
      <vt:lpstr>04. BASIC FUNCTIONALITY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DIGITAL MARKETING SOLUTION</dc:title>
  <dc:creator>Sudarshan Saha Bishal</dc:creator>
  <cp:lastModifiedBy>Vishal Saha</cp:lastModifiedBy>
  <cp:revision>12</cp:revision>
  <dcterms:modified xsi:type="dcterms:W3CDTF">2022-02-08T03:52:09Z</dcterms:modified>
</cp:coreProperties>
</file>